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F6308-0AB5-4ACE-8BF1-09055B8A2EE7}" v="12" dt="2022-02-03T11:21:03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van't ende" userId="e5da63746a0f9684" providerId="LiveId" clId="{629F6308-0AB5-4ACE-8BF1-09055B8A2EE7}"/>
    <pc:docChg chg="undo custSel modSld">
      <pc:chgData name="Bart van't ende" userId="e5da63746a0f9684" providerId="LiveId" clId="{629F6308-0AB5-4ACE-8BF1-09055B8A2EE7}" dt="2022-02-07T10:58:19.602" v="683" actId="14100"/>
      <pc:docMkLst>
        <pc:docMk/>
      </pc:docMkLst>
      <pc:sldChg chg="addSp modSp mod setBg setClrOvrMap">
        <pc:chgData name="Bart van't ende" userId="e5da63746a0f9684" providerId="LiveId" clId="{629F6308-0AB5-4ACE-8BF1-09055B8A2EE7}" dt="2022-02-03T10:54:25.270" v="393" actId="255"/>
        <pc:sldMkLst>
          <pc:docMk/>
          <pc:sldMk cId="1071042108" sldId="256"/>
        </pc:sldMkLst>
        <pc:spChg chg="mod">
          <ac:chgData name="Bart van't ende" userId="e5da63746a0f9684" providerId="LiveId" clId="{629F6308-0AB5-4ACE-8BF1-09055B8A2EE7}" dt="2022-02-03T10:54:19.151" v="392" actId="14100"/>
          <ac:spMkLst>
            <pc:docMk/>
            <pc:sldMk cId="1071042108" sldId="256"/>
            <ac:spMk id="2" creationId="{2BC1384B-A232-44F9-970A-52C2F33D996D}"/>
          </ac:spMkLst>
        </pc:spChg>
        <pc:spChg chg="mod">
          <ac:chgData name="Bart van't ende" userId="e5da63746a0f9684" providerId="LiveId" clId="{629F6308-0AB5-4ACE-8BF1-09055B8A2EE7}" dt="2022-02-03T10:54:25.270" v="393" actId="255"/>
          <ac:spMkLst>
            <pc:docMk/>
            <pc:sldMk cId="1071042108" sldId="256"/>
            <ac:spMk id="3" creationId="{FA267BF4-A3E8-46BF-8A52-92F0D4096ABC}"/>
          </ac:spMkLst>
        </pc:spChg>
        <pc:spChg chg="add">
          <ac:chgData name="Bart van't ende" userId="e5da63746a0f9684" providerId="LiveId" clId="{629F6308-0AB5-4ACE-8BF1-09055B8A2EE7}" dt="2022-02-03T10:53:54.675" v="387" actId="26606"/>
          <ac:spMkLst>
            <pc:docMk/>
            <pc:sldMk cId="1071042108" sldId="256"/>
            <ac:spMk id="9" creationId="{44B42A97-2187-442B-BB48-39526296DA52}"/>
          </ac:spMkLst>
        </pc:spChg>
        <pc:spChg chg="add">
          <ac:chgData name="Bart van't ende" userId="e5da63746a0f9684" providerId="LiveId" clId="{629F6308-0AB5-4ACE-8BF1-09055B8A2EE7}" dt="2022-02-03T10:53:54.675" v="387" actId="26606"/>
          <ac:spMkLst>
            <pc:docMk/>
            <pc:sldMk cId="1071042108" sldId="256"/>
            <ac:spMk id="11" creationId="{F40CA114-B78B-4E3B-A785-96745276B6FB}"/>
          </ac:spMkLst>
        </pc:spChg>
        <pc:spChg chg="add">
          <ac:chgData name="Bart van't ende" userId="e5da63746a0f9684" providerId="LiveId" clId="{629F6308-0AB5-4ACE-8BF1-09055B8A2EE7}" dt="2022-02-03T10:53:54.675" v="387" actId="26606"/>
          <ac:spMkLst>
            <pc:docMk/>
            <pc:sldMk cId="1071042108" sldId="256"/>
            <ac:spMk id="13" creationId="{1B1D834C-2707-49B0-A3CE-334D83DFF044}"/>
          </ac:spMkLst>
        </pc:spChg>
        <pc:picChg chg="add mod ord">
          <ac:chgData name="Bart van't ende" userId="e5da63746a0f9684" providerId="LiveId" clId="{629F6308-0AB5-4ACE-8BF1-09055B8A2EE7}" dt="2022-02-03T10:53:54.675" v="387" actId="26606"/>
          <ac:picMkLst>
            <pc:docMk/>
            <pc:sldMk cId="1071042108" sldId="256"/>
            <ac:picMk id="4" creationId="{3F3C8D02-8C6E-4F7B-A9E9-BAB152CC05E6}"/>
          </ac:picMkLst>
        </pc:picChg>
      </pc:sldChg>
      <pc:sldChg chg="addSp delSp modSp mod setBg">
        <pc:chgData name="Bart van't ende" userId="e5da63746a0f9684" providerId="LiveId" clId="{629F6308-0AB5-4ACE-8BF1-09055B8A2EE7}" dt="2022-02-07T10:54:50.670" v="648" actId="20577"/>
        <pc:sldMkLst>
          <pc:docMk/>
          <pc:sldMk cId="474831669" sldId="257"/>
        </pc:sldMkLst>
        <pc:spChg chg="mod ord">
          <ac:chgData name="Bart van't ende" userId="e5da63746a0f9684" providerId="LiveId" clId="{629F6308-0AB5-4ACE-8BF1-09055B8A2EE7}" dt="2022-02-03T11:04:30.581" v="464" actId="26606"/>
          <ac:spMkLst>
            <pc:docMk/>
            <pc:sldMk cId="474831669" sldId="257"/>
            <ac:spMk id="2" creationId="{9AB0CCCB-8A92-4149-83E1-AB9FF1F4950C}"/>
          </ac:spMkLst>
        </pc:spChg>
        <pc:spChg chg="mod ord">
          <ac:chgData name="Bart van't ende" userId="e5da63746a0f9684" providerId="LiveId" clId="{629F6308-0AB5-4ACE-8BF1-09055B8A2EE7}" dt="2022-02-07T10:54:50.670" v="648" actId="20577"/>
          <ac:spMkLst>
            <pc:docMk/>
            <pc:sldMk cId="474831669" sldId="257"/>
            <ac:spMk id="3" creationId="{FD26E758-42D3-48CC-B0DA-580B473203A8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10" creationId="{231BF440-39FA-4087-84CC-2EEC0BBDAF29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12" creationId="{F04E4CBA-303B-48BD-8451-C2701CB0EEBF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14" creationId="{F6CA58B3-AFCC-4A40-9882-50D5080879B0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16" creationId="{75C56826-D4E5-42ED-8529-079651CB3005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18" creationId="{82095FCE-EF05-4443-B97A-85DEE3A5CA17}"/>
          </ac:spMkLst>
        </pc:spChg>
        <pc:spChg chg="add del">
          <ac:chgData name="Bart van't ende" userId="e5da63746a0f9684" providerId="LiveId" clId="{629F6308-0AB5-4ACE-8BF1-09055B8A2EE7}" dt="2022-02-03T11:04:30.571" v="463" actId="26606"/>
          <ac:spMkLst>
            <pc:docMk/>
            <pc:sldMk cId="474831669" sldId="257"/>
            <ac:spMk id="20" creationId="{CA00AE6B-AA30-4CF8-BA6F-339B780AD76C}"/>
          </ac:spMkLst>
        </pc:spChg>
        <pc:spChg chg="add">
          <ac:chgData name="Bart van't ende" userId="e5da63746a0f9684" providerId="LiveId" clId="{629F6308-0AB5-4ACE-8BF1-09055B8A2EE7}" dt="2022-02-03T11:04:30.581" v="464" actId="26606"/>
          <ac:spMkLst>
            <pc:docMk/>
            <pc:sldMk cId="474831669" sldId="257"/>
            <ac:spMk id="22" creationId="{DB90EDA9-2517-46EC-B6D4-3918D04786C1}"/>
          </ac:spMkLst>
        </pc:spChg>
        <pc:spChg chg="add">
          <ac:chgData name="Bart van't ende" userId="e5da63746a0f9684" providerId="LiveId" clId="{629F6308-0AB5-4ACE-8BF1-09055B8A2EE7}" dt="2022-02-03T11:04:30.581" v="464" actId="26606"/>
          <ac:spMkLst>
            <pc:docMk/>
            <pc:sldMk cId="474831669" sldId="257"/>
            <ac:spMk id="23" creationId="{D449B1F2-532C-44C7-8AC7-28EA15EE02CB}"/>
          </ac:spMkLst>
        </pc:spChg>
        <pc:spChg chg="add">
          <ac:chgData name="Bart van't ende" userId="e5da63746a0f9684" providerId="LiveId" clId="{629F6308-0AB5-4ACE-8BF1-09055B8A2EE7}" dt="2022-02-03T11:04:30.581" v="464" actId="26606"/>
          <ac:spMkLst>
            <pc:docMk/>
            <pc:sldMk cId="474831669" sldId="257"/>
            <ac:spMk id="24" creationId="{EE7D3784-5CF9-4282-9B1C-523957852BF6}"/>
          </ac:spMkLst>
        </pc:spChg>
        <pc:picChg chg="add mod">
          <ac:chgData name="Bart van't ende" userId="e5da63746a0f9684" providerId="LiveId" clId="{629F6308-0AB5-4ACE-8BF1-09055B8A2EE7}" dt="2022-02-03T11:04:30.581" v="464" actId="26606"/>
          <ac:picMkLst>
            <pc:docMk/>
            <pc:sldMk cId="474831669" sldId="257"/>
            <ac:picMk id="4" creationId="{6BB264A4-72A1-49C6-A74F-97AEA3C86B5C}"/>
          </ac:picMkLst>
        </pc:picChg>
        <pc:picChg chg="add mod ord">
          <ac:chgData name="Bart van't ende" userId="e5da63746a0f9684" providerId="LiveId" clId="{629F6308-0AB5-4ACE-8BF1-09055B8A2EE7}" dt="2022-02-03T11:04:30.581" v="464" actId="26606"/>
          <ac:picMkLst>
            <pc:docMk/>
            <pc:sldMk cId="474831669" sldId="257"/>
            <ac:picMk id="5" creationId="{DFCC4A35-1989-4FD8-AA26-236DB2D0B43F}"/>
          </ac:picMkLst>
        </pc:picChg>
      </pc:sldChg>
      <pc:sldChg chg="addSp modSp mod setBg">
        <pc:chgData name="Bart van't ende" userId="e5da63746a0f9684" providerId="LiveId" clId="{629F6308-0AB5-4ACE-8BF1-09055B8A2EE7}" dt="2022-02-07T10:55:10.920" v="650" actId="20577"/>
        <pc:sldMkLst>
          <pc:docMk/>
          <pc:sldMk cId="3627053998" sldId="258"/>
        </pc:sldMkLst>
        <pc:spChg chg="mod">
          <ac:chgData name="Bart van't ende" userId="e5da63746a0f9684" providerId="LiveId" clId="{629F6308-0AB5-4ACE-8BF1-09055B8A2EE7}" dt="2022-02-03T11:11:25.534" v="498" actId="26606"/>
          <ac:spMkLst>
            <pc:docMk/>
            <pc:sldMk cId="3627053998" sldId="258"/>
            <ac:spMk id="2" creationId="{CBEF52F1-B380-446B-93B0-CD342AE2C585}"/>
          </ac:spMkLst>
        </pc:spChg>
        <pc:spChg chg="mod">
          <ac:chgData name="Bart van't ende" userId="e5da63746a0f9684" providerId="LiveId" clId="{629F6308-0AB5-4ACE-8BF1-09055B8A2EE7}" dt="2022-02-07T10:55:10.920" v="650" actId="20577"/>
          <ac:spMkLst>
            <pc:docMk/>
            <pc:sldMk cId="3627053998" sldId="258"/>
            <ac:spMk id="3" creationId="{99823885-767D-493C-AE64-8FF803514EB2}"/>
          </ac:spMkLst>
        </pc:spChg>
        <pc:spChg chg="add">
          <ac:chgData name="Bart van't ende" userId="e5da63746a0f9684" providerId="LiveId" clId="{629F6308-0AB5-4ACE-8BF1-09055B8A2EE7}" dt="2022-02-03T11:11:25.534" v="498" actId="26606"/>
          <ac:spMkLst>
            <pc:docMk/>
            <pc:sldMk cId="3627053998" sldId="258"/>
            <ac:spMk id="9" creationId="{F13C74B1-5B17-4795-BED0-7140497B445A}"/>
          </ac:spMkLst>
        </pc:spChg>
        <pc:spChg chg="add">
          <ac:chgData name="Bart van't ende" userId="e5da63746a0f9684" providerId="LiveId" clId="{629F6308-0AB5-4ACE-8BF1-09055B8A2EE7}" dt="2022-02-03T11:11:25.534" v="498" actId="26606"/>
          <ac:spMkLst>
            <pc:docMk/>
            <pc:sldMk cId="3627053998" sldId="258"/>
            <ac:spMk id="11" creationId="{D4974D33-8DC5-464E-8C6D-BE58F0669C17}"/>
          </ac:spMkLst>
        </pc:spChg>
        <pc:picChg chg="add mod">
          <ac:chgData name="Bart van't ende" userId="e5da63746a0f9684" providerId="LiveId" clId="{629F6308-0AB5-4ACE-8BF1-09055B8A2EE7}" dt="2022-02-03T11:11:25.534" v="498" actId="26606"/>
          <ac:picMkLst>
            <pc:docMk/>
            <pc:sldMk cId="3627053998" sldId="258"/>
            <ac:picMk id="4" creationId="{A30C146E-ECCC-4D1F-B51C-60E1384E9A2B}"/>
          </ac:picMkLst>
        </pc:picChg>
      </pc:sldChg>
      <pc:sldChg chg="addSp modSp mod setBg">
        <pc:chgData name="Bart van't ende" userId="e5da63746a0f9684" providerId="LiveId" clId="{629F6308-0AB5-4ACE-8BF1-09055B8A2EE7}" dt="2022-02-03T11:08:04.743" v="493" actId="1076"/>
        <pc:sldMkLst>
          <pc:docMk/>
          <pc:sldMk cId="4089550368" sldId="259"/>
        </pc:sldMkLst>
        <pc:spChg chg="mod">
          <ac:chgData name="Bart van't ende" userId="e5da63746a0f9684" providerId="LiveId" clId="{629F6308-0AB5-4ACE-8BF1-09055B8A2EE7}" dt="2022-02-03T11:07:55.401" v="491" actId="14100"/>
          <ac:spMkLst>
            <pc:docMk/>
            <pc:sldMk cId="4089550368" sldId="259"/>
            <ac:spMk id="2" creationId="{1D6A92A2-2AD9-4941-826C-4ACD419C6C6A}"/>
          </ac:spMkLst>
        </pc:spChg>
        <pc:spChg chg="mod">
          <ac:chgData name="Bart van't ende" userId="e5da63746a0f9684" providerId="LiveId" clId="{629F6308-0AB5-4ACE-8BF1-09055B8A2EE7}" dt="2022-02-03T11:07:17.804" v="486" actId="14100"/>
          <ac:spMkLst>
            <pc:docMk/>
            <pc:sldMk cId="4089550368" sldId="259"/>
            <ac:spMk id="3" creationId="{55250016-FBDE-4CF4-9A42-02B30E43BE27}"/>
          </ac:spMkLst>
        </pc:spChg>
        <pc:spChg chg="add">
          <ac:chgData name="Bart van't ende" userId="e5da63746a0f9684" providerId="LiveId" clId="{629F6308-0AB5-4ACE-8BF1-09055B8A2EE7}" dt="2022-02-03T11:06:40.002" v="476" actId="26606"/>
          <ac:spMkLst>
            <pc:docMk/>
            <pc:sldMk cId="4089550368" sldId="259"/>
            <ac:spMk id="9" creationId="{04812C46-200A-4DEB-A05E-3ED6C68C2387}"/>
          </ac:spMkLst>
        </pc:spChg>
        <pc:spChg chg="add">
          <ac:chgData name="Bart van't ende" userId="e5da63746a0f9684" providerId="LiveId" clId="{629F6308-0AB5-4ACE-8BF1-09055B8A2EE7}" dt="2022-02-03T11:06:40.002" v="476" actId="26606"/>
          <ac:spMkLst>
            <pc:docMk/>
            <pc:sldMk cId="4089550368" sldId="259"/>
            <ac:spMk id="11" creationId="{D1EA859B-E555-4109-94F3-6700E046E008}"/>
          </ac:spMkLst>
        </pc:spChg>
        <pc:picChg chg="add mod ord modCrop">
          <ac:chgData name="Bart van't ende" userId="e5da63746a0f9684" providerId="LiveId" clId="{629F6308-0AB5-4ACE-8BF1-09055B8A2EE7}" dt="2022-02-03T11:08:04.743" v="493" actId="1076"/>
          <ac:picMkLst>
            <pc:docMk/>
            <pc:sldMk cId="4089550368" sldId="259"/>
            <ac:picMk id="4" creationId="{D57FBABC-2983-4213-8DC6-F7DA4141DE51}"/>
          </ac:picMkLst>
        </pc:picChg>
      </pc:sldChg>
      <pc:sldChg chg="addSp modSp mod">
        <pc:chgData name="Bart van't ende" userId="e5da63746a0f9684" providerId="LiveId" clId="{629F6308-0AB5-4ACE-8BF1-09055B8A2EE7}" dt="2022-02-07T10:55:40.339" v="651" actId="20577"/>
        <pc:sldMkLst>
          <pc:docMk/>
          <pc:sldMk cId="708489944" sldId="260"/>
        </pc:sldMkLst>
        <pc:spChg chg="mod">
          <ac:chgData name="Bart van't ende" userId="e5da63746a0f9684" providerId="LiveId" clId="{629F6308-0AB5-4ACE-8BF1-09055B8A2EE7}" dt="2022-02-07T10:55:40.339" v="651" actId="20577"/>
          <ac:spMkLst>
            <pc:docMk/>
            <pc:sldMk cId="708489944" sldId="260"/>
            <ac:spMk id="2" creationId="{90BC1A94-E84D-414E-994B-7D0C7FBF3869}"/>
          </ac:spMkLst>
        </pc:spChg>
        <pc:spChg chg="mod">
          <ac:chgData name="Bart van't ende" userId="e5da63746a0f9684" providerId="LiveId" clId="{629F6308-0AB5-4ACE-8BF1-09055B8A2EE7}" dt="2022-02-03T10:43:31.838" v="40" actId="255"/>
          <ac:spMkLst>
            <pc:docMk/>
            <pc:sldMk cId="708489944" sldId="260"/>
            <ac:spMk id="3" creationId="{328F84ED-1083-4ECB-9117-CFA12500EDC6}"/>
          </ac:spMkLst>
        </pc:spChg>
        <pc:picChg chg="add mod">
          <ac:chgData name="Bart van't ende" userId="e5da63746a0f9684" providerId="LiveId" clId="{629F6308-0AB5-4ACE-8BF1-09055B8A2EE7}" dt="2022-02-03T11:13:36.319" v="580" actId="1076"/>
          <ac:picMkLst>
            <pc:docMk/>
            <pc:sldMk cId="708489944" sldId="260"/>
            <ac:picMk id="4" creationId="{A5F570E1-AD17-4C9F-849B-2AE12DC87DF6}"/>
          </ac:picMkLst>
        </pc:picChg>
      </pc:sldChg>
      <pc:sldChg chg="addSp modSp mod">
        <pc:chgData name="Bart van't ende" userId="e5da63746a0f9684" providerId="LiveId" clId="{629F6308-0AB5-4ACE-8BF1-09055B8A2EE7}" dt="2022-02-03T11:16:42.356" v="599" actId="14100"/>
        <pc:sldMkLst>
          <pc:docMk/>
          <pc:sldMk cId="447172291" sldId="261"/>
        </pc:sldMkLst>
        <pc:spChg chg="mod">
          <ac:chgData name="Bart van't ende" userId="e5da63746a0f9684" providerId="LiveId" clId="{629F6308-0AB5-4ACE-8BF1-09055B8A2EE7}" dt="2022-02-03T11:16:33.996" v="596" actId="1076"/>
          <ac:spMkLst>
            <pc:docMk/>
            <pc:sldMk cId="447172291" sldId="261"/>
            <ac:spMk id="2" creationId="{B8358EE4-8852-4D93-850C-A1261579A8AA}"/>
          </ac:spMkLst>
        </pc:spChg>
        <pc:spChg chg="mod">
          <ac:chgData name="Bart van't ende" userId="e5da63746a0f9684" providerId="LiveId" clId="{629F6308-0AB5-4ACE-8BF1-09055B8A2EE7}" dt="2022-02-03T11:16:39.265" v="598" actId="14100"/>
          <ac:spMkLst>
            <pc:docMk/>
            <pc:sldMk cId="447172291" sldId="261"/>
            <ac:spMk id="3" creationId="{A051D8A2-E44F-410B-BCBB-CDE7C1611EBB}"/>
          </ac:spMkLst>
        </pc:spChg>
        <pc:picChg chg="add mod">
          <ac:chgData name="Bart van't ende" userId="e5da63746a0f9684" providerId="LiveId" clId="{629F6308-0AB5-4ACE-8BF1-09055B8A2EE7}" dt="2022-02-03T11:16:42.356" v="599" actId="14100"/>
          <ac:picMkLst>
            <pc:docMk/>
            <pc:sldMk cId="447172291" sldId="261"/>
            <ac:picMk id="4" creationId="{6AB87B8B-4B3F-4668-950A-D67B5CFCCDFA}"/>
          </ac:picMkLst>
        </pc:picChg>
      </pc:sldChg>
      <pc:sldChg chg="addSp modSp mod setBg">
        <pc:chgData name="Bart van't ende" userId="e5da63746a0f9684" providerId="LiveId" clId="{629F6308-0AB5-4ACE-8BF1-09055B8A2EE7}" dt="2022-02-03T11:15:01.228" v="591" actId="1076"/>
        <pc:sldMkLst>
          <pc:docMk/>
          <pc:sldMk cId="2313645279" sldId="262"/>
        </pc:sldMkLst>
        <pc:spChg chg="mod">
          <ac:chgData name="Bart van't ende" userId="e5da63746a0f9684" providerId="LiveId" clId="{629F6308-0AB5-4ACE-8BF1-09055B8A2EE7}" dt="2022-02-03T11:14:49.221" v="589" actId="14100"/>
          <ac:spMkLst>
            <pc:docMk/>
            <pc:sldMk cId="2313645279" sldId="262"/>
            <ac:spMk id="2" creationId="{848D968C-0452-4406-924B-F07AD2BFB340}"/>
          </ac:spMkLst>
        </pc:spChg>
        <pc:spChg chg="mod">
          <ac:chgData name="Bart van't ende" userId="e5da63746a0f9684" providerId="LiveId" clId="{629F6308-0AB5-4ACE-8BF1-09055B8A2EE7}" dt="2022-02-03T11:15:01.228" v="591" actId="1076"/>
          <ac:spMkLst>
            <pc:docMk/>
            <pc:sldMk cId="2313645279" sldId="262"/>
            <ac:spMk id="3" creationId="{6B13C1F4-EBAD-4635-A920-D1F894AECCA9}"/>
          </ac:spMkLst>
        </pc:spChg>
        <pc:spChg chg="add">
          <ac:chgData name="Bart van't ende" userId="e5da63746a0f9684" providerId="LiveId" clId="{629F6308-0AB5-4ACE-8BF1-09055B8A2EE7}" dt="2022-02-03T11:14:28.156" v="583" actId="26606"/>
          <ac:spMkLst>
            <pc:docMk/>
            <pc:sldMk cId="2313645279" sldId="262"/>
            <ac:spMk id="9" creationId="{04812C46-200A-4DEB-A05E-3ED6C68C2387}"/>
          </ac:spMkLst>
        </pc:spChg>
        <pc:spChg chg="add">
          <ac:chgData name="Bart van't ende" userId="e5da63746a0f9684" providerId="LiveId" clId="{629F6308-0AB5-4ACE-8BF1-09055B8A2EE7}" dt="2022-02-03T11:14:28.156" v="583" actId="26606"/>
          <ac:spMkLst>
            <pc:docMk/>
            <pc:sldMk cId="2313645279" sldId="262"/>
            <ac:spMk id="11" creationId="{D1EA859B-E555-4109-94F3-6700E046E008}"/>
          </ac:spMkLst>
        </pc:spChg>
        <pc:picChg chg="add mod ord">
          <ac:chgData name="Bart van't ende" userId="e5da63746a0f9684" providerId="LiveId" clId="{629F6308-0AB5-4ACE-8BF1-09055B8A2EE7}" dt="2022-02-03T11:14:32.063" v="584" actId="1076"/>
          <ac:picMkLst>
            <pc:docMk/>
            <pc:sldMk cId="2313645279" sldId="262"/>
            <ac:picMk id="4" creationId="{A0ED33BE-31FD-4ECE-97E3-B4020AFB7FDB}"/>
          </ac:picMkLst>
        </pc:picChg>
      </pc:sldChg>
      <pc:sldChg chg="addSp delSp modSp mod setBg">
        <pc:chgData name="Bart van't ende" userId="e5da63746a0f9684" providerId="LiveId" clId="{629F6308-0AB5-4ACE-8BF1-09055B8A2EE7}" dt="2022-02-03T11:19:37.951" v="637" actId="27636"/>
        <pc:sldMkLst>
          <pc:docMk/>
          <pc:sldMk cId="1262598238" sldId="263"/>
        </pc:sldMkLst>
        <pc:spChg chg="mod">
          <ac:chgData name="Bart van't ende" userId="e5da63746a0f9684" providerId="LiveId" clId="{629F6308-0AB5-4ACE-8BF1-09055B8A2EE7}" dt="2022-02-03T11:18:52.906" v="626" actId="26606"/>
          <ac:spMkLst>
            <pc:docMk/>
            <pc:sldMk cId="1262598238" sldId="263"/>
            <ac:spMk id="2" creationId="{7A720773-B382-4418-9AB6-BDC46A84FBA0}"/>
          </ac:spMkLst>
        </pc:spChg>
        <pc:spChg chg="mod">
          <ac:chgData name="Bart van't ende" userId="e5da63746a0f9684" providerId="LiveId" clId="{629F6308-0AB5-4ACE-8BF1-09055B8A2EE7}" dt="2022-02-03T11:19:37.951" v="637" actId="27636"/>
          <ac:spMkLst>
            <pc:docMk/>
            <pc:sldMk cId="1262598238" sldId="263"/>
            <ac:spMk id="3" creationId="{4D8230B9-95A1-43A9-9D56-64E08A27A621}"/>
          </ac:spMkLst>
        </pc:spChg>
        <pc:spChg chg="add del">
          <ac:chgData name="Bart van't ende" userId="e5da63746a0f9684" providerId="LiveId" clId="{629F6308-0AB5-4ACE-8BF1-09055B8A2EE7}" dt="2022-02-03T10:57:58.969" v="410" actId="26606"/>
          <ac:spMkLst>
            <pc:docMk/>
            <pc:sldMk cId="1262598238" sldId="263"/>
            <ac:spMk id="9" creationId="{8FC9BE17-9A7B-462D-AE50-3D8777387304}"/>
          </ac:spMkLst>
        </pc:spChg>
        <pc:spChg chg="add del">
          <ac:chgData name="Bart van't ende" userId="e5da63746a0f9684" providerId="LiveId" clId="{629F6308-0AB5-4ACE-8BF1-09055B8A2EE7}" dt="2022-02-03T10:57:58.969" v="410" actId="26606"/>
          <ac:spMkLst>
            <pc:docMk/>
            <pc:sldMk cId="1262598238" sldId="263"/>
            <ac:spMk id="11" creationId="{3EBE8569-6AEC-4B8C-8D53-2DE337CDBA65}"/>
          </ac:spMkLst>
        </pc:spChg>
        <pc:spChg chg="add del">
          <ac:chgData name="Bart van't ende" userId="e5da63746a0f9684" providerId="LiveId" clId="{629F6308-0AB5-4ACE-8BF1-09055B8A2EE7}" dt="2022-02-03T10:57:58.969" v="410" actId="26606"/>
          <ac:spMkLst>
            <pc:docMk/>
            <pc:sldMk cId="1262598238" sldId="263"/>
            <ac:spMk id="13" creationId="{55D4142C-5077-457F-A6AD-3FECFDB39685}"/>
          </ac:spMkLst>
        </pc:spChg>
        <pc:spChg chg="add del">
          <ac:chgData name="Bart van't ende" userId="e5da63746a0f9684" providerId="LiveId" clId="{629F6308-0AB5-4ACE-8BF1-09055B8A2EE7}" dt="2022-02-03T10:57:58.969" v="410" actId="26606"/>
          <ac:spMkLst>
            <pc:docMk/>
            <pc:sldMk cId="1262598238" sldId="263"/>
            <ac:spMk id="15" creationId="{7A5F0580-5EE9-419F-96EE-B6529EF6E7D0}"/>
          </ac:spMkLst>
        </pc:spChg>
        <pc:spChg chg="add del">
          <ac:chgData name="Bart van't ende" userId="e5da63746a0f9684" providerId="LiveId" clId="{629F6308-0AB5-4ACE-8BF1-09055B8A2EE7}" dt="2022-02-03T11:17:24.589" v="601" actId="26606"/>
          <ac:spMkLst>
            <pc:docMk/>
            <pc:sldMk cId="1262598238" sldId="263"/>
            <ac:spMk id="20" creationId="{F13C74B1-5B17-4795-BED0-7140497B445A}"/>
          </ac:spMkLst>
        </pc:spChg>
        <pc:spChg chg="add del">
          <ac:chgData name="Bart van't ende" userId="e5da63746a0f9684" providerId="LiveId" clId="{629F6308-0AB5-4ACE-8BF1-09055B8A2EE7}" dt="2022-02-03T11:17:24.589" v="601" actId="26606"/>
          <ac:spMkLst>
            <pc:docMk/>
            <pc:sldMk cId="1262598238" sldId="263"/>
            <ac:spMk id="22" creationId="{D4974D33-8DC5-464E-8C6D-BE58F0669C17}"/>
          </ac:spMkLst>
        </pc:spChg>
        <pc:spChg chg="add del">
          <ac:chgData name="Bart van't ende" userId="e5da63746a0f9684" providerId="LiveId" clId="{629F6308-0AB5-4ACE-8BF1-09055B8A2EE7}" dt="2022-02-03T11:18:52.906" v="626" actId="26606"/>
          <ac:spMkLst>
            <pc:docMk/>
            <pc:sldMk cId="1262598238" sldId="263"/>
            <ac:spMk id="27" creationId="{352BEC0E-22F8-46D0-9632-375DB541B06C}"/>
          </ac:spMkLst>
        </pc:spChg>
        <pc:spChg chg="add del">
          <ac:chgData name="Bart van't ende" userId="e5da63746a0f9684" providerId="LiveId" clId="{629F6308-0AB5-4ACE-8BF1-09055B8A2EE7}" dt="2022-02-03T11:18:52.906" v="626" actId="26606"/>
          <ac:spMkLst>
            <pc:docMk/>
            <pc:sldMk cId="1262598238" sldId="263"/>
            <ac:spMk id="29" creationId="{3FCFB1DE-0B7E-48CC-BA90-B2AB0889F9D6}"/>
          </ac:spMkLst>
        </pc:spChg>
        <pc:spChg chg="add">
          <ac:chgData name="Bart van't ende" userId="e5da63746a0f9684" providerId="LiveId" clId="{629F6308-0AB5-4ACE-8BF1-09055B8A2EE7}" dt="2022-02-03T11:18:52.906" v="626" actId="26606"/>
          <ac:spMkLst>
            <pc:docMk/>
            <pc:sldMk cId="1262598238" sldId="263"/>
            <ac:spMk id="34" creationId="{394842B0-684D-44CC-B4BC-D13331CFD290}"/>
          </ac:spMkLst>
        </pc:spChg>
        <pc:spChg chg="add">
          <ac:chgData name="Bart van't ende" userId="e5da63746a0f9684" providerId="LiveId" clId="{629F6308-0AB5-4ACE-8BF1-09055B8A2EE7}" dt="2022-02-03T11:18:52.906" v="626" actId="26606"/>
          <ac:spMkLst>
            <pc:docMk/>
            <pc:sldMk cId="1262598238" sldId="263"/>
            <ac:spMk id="36" creationId="{4C2A3DC3-F495-4B99-9FF3-3FB30D63235E}"/>
          </ac:spMkLst>
        </pc:spChg>
        <pc:picChg chg="add mod ord modCrop">
          <ac:chgData name="Bart van't ende" userId="e5da63746a0f9684" providerId="LiveId" clId="{629F6308-0AB5-4ACE-8BF1-09055B8A2EE7}" dt="2022-02-03T11:19:23.119" v="632" actId="14100"/>
          <ac:picMkLst>
            <pc:docMk/>
            <pc:sldMk cId="1262598238" sldId="263"/>
            <ac:picMk id="4" creationId="{7E33A07B-0585-4E6D-98A0-EDDCAB17249D}"/>
          </ac:picMkLst>
        </pc:picChg>
        <pc:picChg chg="add mod modCrop">
          <ac:chgData name="Bart van't ende" userId="e5da63746a0f9684" providerId="LiveId" clId="{629F6308-0AB5-4ACE-8BF1-09055B8A2EE7}" dt="2022-02-03T11:19:18.754" v="631" actId="14100"/>
          <ac:picMkLst>
            <pc:docMk/>
            <pc:sldMk cId="1262598238" sldId="263"/>
            <ac:picMk id="5" creationId="{1368F3C9-38FC-45BA-B90C-13C90F714F34}"/>
          </ac:picMkLst>
        </pc:picChg>
      </pc:sldChg>
      <pc:sldChg chg="addSp modSp mod setBg">
        <pc:chgData name="Bart van't ende" userId="e5da63746a0f9684" providerId="LiveId" clId="{629F6308-0AB5-4ACE-8BF1-09055B8A2EE7}" dt="2022-02-03T11:21:42.685" v="646" actId="1076"/>
        <pc:sldMkLst>
          <pc:docMk/>
          <pc:sldMk cId="1069888293" sldId="264"/>
        </pc:sldMkLst>
        <pc:spChg chg="mod">
          <ac:chgData name="Bart van't ende" userId="e5da63746a0f9684" providerId="LiveId" clId="{629F6308-0AB5-4ACE-8BF1-09055B8A2EE7}" dt="2022-02-03T11:21:42.685" v="646" actId="1076"/>
          <ac:spMkLst>
            <pc:docMk/>
            <pc:sldMk cId="1069888293" sldId="264"/>
            <ac:spMk id="2" creationId="{2F22639E-4557-42E0-876B-05DC361BF206}"/>
          </ac:spMkLst>
        </pc:spChg>
        <pc:spChg chg="mod">
          <ac:chgData name="Bart van't ende" userId="e5da63746a0f9684" providerId="LiveId" clId="{629F6308-0AB5-4ACE-8BF1-09055B8A2EE7}" dt="2022-02-03T11:21:39.293" v="645" actId="1076"/>
          <ac:spMkLst>
            <pc:docMk/>
            <pc:sldMk cId="1069888293" sldId="264"/>
            <ac:spMk id="3" creationId="{D0130741-CD6D-484E-8CD1-3A3BB379838F}"/>
          </ac:spMkLst>
        </pc:spChg>
        <pc:spChg chg="add">
          <ac:chgData name="Bart van't ende" userId="e5da63746a0f9684" providerId="LiveId" clId="{629F6308-0AB5-4ACE-8BF1-09055B8A2EE7}" dt="2022-02-03T11:21:09.560" v="639" actId="26606"/>
          <ac:spMkLst>
            <pc:docMk/>
            <pc:sldMk cId="1069888293" sldId="264"/>
            <ac:spMk id="9" creationId="{04812C46-200A-4DEB-A05E-3ED6C68C2387}"/>
          </ac:spMkLst>
        </pc:spChg>
        <pc:spChg chg="add">
          <ac:chgData name="Bart van't ende" userId="e5da63746a0f9684" providerId="LiveId" clId="{629F6308-0AB5-4ACE-8BF1-09055B8A2EE7}" dt="2022-02-03T11:21:09.560" v="639" actId="26606"/>
          <ac:spMkLst>
            <pc:docMk/>
            <pc:sldMk cId="1069888293" sldId="264"/>
            <ac:spMk id="11" creationId="{D1EA859B-E555-4109-94F3-6700E046E008}"/>
          </ac:spMkLst>
        </pc:spChg>
        <pc:picChg chg="add mod ord">
          <ac:chgData name="Bart van't ende" userId="e5da63746a0f9684" providerId="LiveId" clId="{629F6308-0AB5-4ACE-8BF1-09055B8A2EE7}" dt="2022-02-03T11:21:17.565" v="640" actId="1076"/>
          <ac:picMkLst>
            <pc:docMk/>
            <pc:sldMk cId="1069888293" sldId="264"/>
            <ac:picMk id="4" creationId="{064AD79F-A78D-4F6B-A853-7A637834F618}"/>
          </ac:picMkLst>
        </pc:picChg>
      </pc:sldChg>
      <pc:sldChg chg="modSp mod">
        <pc:chgData name="Bart van't ende" userId="e5da63746a0f9684" providerId="LiveId" clId="{629F6308-0AB5-4ACE-8BF1-09055B8A2EE7}" dt="2022-02-07T10:58:19.602" v="683" actId="14100"/>
        <pc:sldMkLst>
          <pc:docMk/>
          <pc:sldMk cId="1375129" sldId="265"/>
        </pc:sldMkLst>
        <pc:spChg chg="mod">
          <ac:chgData name="Bart van't ende" userId="e5da63746a0f9684" providerId="LiveId" clId="{629F6308-0AB5-4ACE-8BF1-09055B8A2EE7}" dt="2022-02-07T10:58:19.602" v="683" actId="14100"/>
          <ac:spMkLst>
            <pc:docMk/>
            <pc:sldMk cId="1375129" sldId="265"/>
            <ac:spMk id="2" creationId="{DED9DE4D-5C43-4230-B14D-DD056ABD2FB0}"/>
          </ac:spMkLst>
        </pc:spChg>
        <pc:spChg chg="mod">
          <ac:chgData name="Bart van't ende" userId="e5da63746a0f9684" providerId="LiveId" clId="{629F6308-0AB5-4ACE-8BF1-09055B8A2EE7}" dt="2022-02-07T10:58:10.658" v="682" actId="27636"/>
          <ac:spMkLst>
            <pc:docMk/>
            <pc:sldMk cId="1375129" sldId="265"/>
            <ac:spMk id="3" creationId="{8B45808F-9B3A-4E43-AB0D-7EC731CF090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AE365-9610-4934-A8AB-947F2B662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B1F0D0-41AF-4A2B-AF4B-C4B02CE5B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6CDAE1-FA4D-4B91-8756-AAC343D5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CEDB6A-3AA3-429E-9056-5171D83A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2FADE0-7723-4619-9745-E108A34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35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E80F1-6E65-49A8-8CB9-CEDCD17F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8166E4-5B90-4F75-90E0-46AD535F7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E66721-B5AB-46ED-9BC9-A3E4FE2D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5C9D03-DF4D-49CD-949E-8496C93B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524690-9603-4EF9-BE17-9EDA55A1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956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96E25E-5848-48EB-AE9B-F6FE1437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375E0A-7DA7-4508-ABBF-E140F7371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F97879-25B6-4B26-A8CF-F46C2A6E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C67A2E-2502-4E73-8B70-EDE741CC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B3F3B0-1C84-4FF6-9299-3B37AE2A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46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A36E6-8DE5-4331-B9E7-AC14FC69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7C4794-C5EE-4CF5-878A-577D45015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9CC518-64F8-4EEA-8799-9BACA007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FD09B-3CDF-4E0E-B5D7-6ADB1C73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AED52A-B842-4E4E-8777-75EE6D29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96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0DBC-3585-4B76-BCA2-96B3B923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411408-8A47-4CB3-B008-A5A2A8C8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A21068-344A-48C9-8218-F7E3A7FE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F28765-B258-4E8A-889A-7C8D6C1E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4DB5C9-C1B5-45FD-8445-68F770C7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94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75D0D-22A0-40E3-BF04-D94961E1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0BC7E8-5978-475B-B7BC-E90EBDEA9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B08393-DB1D-447B-9D23-7A17D986F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46279B-8A4F-4A93-945F-2053ABC1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73C64E-6F01-471A-BE2E-AA52BE3CF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81CFB8-DAF2-4E60-8C8C-7C5F07AB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32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10881-301E-41E9-825E-AEFA0AFC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4CDCF7-F9F8-4A65-85D7-2AECDB12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462E57-7B15-4680-9B8B-E0930DC9E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4236322-6D14-4716-8FA4-47BBDF9A7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598FBDA-F01C-4822-A3F3-237DD57AF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E53814-A091-476C-9BCA-14B63843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18D63C-D9F1-4687-889D-89B7BAF0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8741F0F-9F1F-4BB1-BDA1-057BB1F1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8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EF630-3580-456D-B917-E1937766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7FB9DF-0D10-471B-85B0-D2C3F0EB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E8FD844-131B-4A21-AFA6-26E80461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64C74A-0DD2-4AC0-96BC-1BF8E6F8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86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5BCF73-4A06-452A-A0F9-7DB53381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866624F-A750-46A1-8100-5049FDE8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AE573D-0082-4ACC-B409-89223404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13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88FB8-3A87-4B66-BC17-3320B626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FE10A-E1B8-4F27-B964-49CAC040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7201CC-1DCB-4B3F-AFB3-5DA1ECB62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F68FF5-1829-4C6F-9484-5134957F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93B7B4-80E6-475A-91A4-7C52758D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554A78-03F0-4294-A6E6-D5D63C7E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68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89604-35CA-4632-9D4F-49B13F89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288AB83-5A68-4306-86A9-451F53194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6081C5-E655-4394-8965-B25E6485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3B15B1-B409-44F4-82BE-41345C75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9A7C3B-E98B-4C2B-9211-0DD2A9EA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873CE7-5F72-4BA0-A4C3-203D9919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06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050C1C-74CF-4DE6-8B89-81D5B512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AC058B-9F30-418C-9C62-C47B548AA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C300EC-F8E2-4C4B-84B8-91CCE5525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0347-E3AC-4FF7-BFEA-A056BB1C098C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9376C6-A586-4C64-847B-6C776299C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A60262-9CDA-4E3C-9FE3-9A3050B37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6705C-58E5-4748-B9AD-987B1E3C5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63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44B42A97-2187-442B-BB48-39526296D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3C8D02-8C6E-4F7B-A9E9-BAB152CC0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11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C1384B-A232-44F9-970A-52C2F33D9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408" y="5091762"/>
            <a:ext cx="8058921" cy="1264588"/>
          </a:xfrm>
        </p:spPr>
        <p:txBody>
          <a:bodyPr anchor="ctr">
            <a:noAutofit/>
          </a:bodyPr>
          <a:lstStyle/>
          <a:p>
            <a:pPr algn="r"/>
            <a:r>
              <a:rPr lang="nl-NL" sz="4400" b="1" dirty="0"/>
              <a:t>Hoe kon de holocaust plaatsvinden in een christelijk Europa?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A267BF4-A3E8-46BF-8A52-92F0D409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607168" cy="1264587"/>
          </a:xfrm>
        </p:spPr>
        <p:txBody>
          <a:bodyPr anchor="ctr">
            <a:normAutofit/>
          </a:bodyPr>
          <a:lstStyle/>
          <a:p>
            <a:pPr algn="l"/>
            <a:r>
              <a:rPr lang="nl-NL" sz="2600" dirty="0"/>
              <a:t>11</a:t>
            </a:r>
            <a:r>
              <a:rPr lang="nl-NL" sz="2600" baseline="30000" dirty="0"/>
              <a:t>de</a:t>
            </a:r>
            <a:r>
              <a:rPr lang="nl-NL" sz="2600" dirty="0"/>
              <a:t> verdiepingsavond Kampereiland, 2022</a:t>
            </a: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1B1D834C-2707-49B0-A3CE-334D83DF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5048" y="5266944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2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9DE4D-5C43-4230-B14D-DD056ABD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7" y="0"/>
            <a:ext cx="10515600" cy="1027677"/>
          </a:xfrm>
        </p:spPr>
        <p:txBody>
          <a:bodyPr/>
          <a:lstStyle/>
          <a:p>
            <a:r>
              <a:rPr lang="nl-NL" b="1" dirty="0"/>
              <a:t>Gebruikte literatuur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45808F-9B3A-4E43-AB0D-7EC731CF0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7" y="1027677"/>
            <a:ext cx="11113169" cy="5634379"/>
          </a:xfrm>
        </p:spPr>
        <p:txBody>
          <a:bodyPr>
            <a:normAutofit/>
          </a:bodyPr>
          <a:lstStyle/>
          <a:p>
            <a:r>
              <a:rPr lang="nl-NL" dirty="0"/>
              <a:t>Hitlers eerste slachtoffers – Timothy </a:t>
            </a:r>
            <a:r>
              <a:rPr lang="nl-NL" dirty="0" err="1"/>
              <a:t>Ryback</a:t>
            </a:r>
            <a:endParaRPr lang="nl-NL" dirty="0"/>
          </a:p>
          <a:p>
            <a:r>
              <a:rPr lang="nl-NL" dirty="0"/>
              <a:t>God in de Oorlog – Jan Bank</a:t>
            </a:r>
          </a:p>
          <a:p>
            <a:r>
              <a:rPr lang="nl-NL" dirty="0"/>
              <a:t>Nationalisme, naties en staten (1800 – heden) – L. Wessels &amp; T. Bosch</a:t>
            </a:r>
          </a:p>
          <a:p>
            <a:r>
              <a:rPr lang="nl-NL" dirty="0"/>
              <a:t>De vergeten twintigste eeuw – Tony </a:t>
            </a:r>
            <a:r>
              <a:rPr lang="nl-NL" dirty="0" err="1"/>
              <a:t>Judt</a:t>
            </a:r>
            <a:endParaRPr lang="nl-NL" dirty="0"/>
          </a:p>
          <a:p>
            <a:r>
              <a:rPr lang="nl-NL" dirty="0"/>
              <a:t>Aan de vooravond – Bernard </a:t>
            </a:r>
            <a:r>
              <a:rPr lang="nl-NL" dirty="0" err="1"/>
              <a:t>Wasserstein</a:t>
            </a:r>
            <a:endParaRPr lang="nl-NL" dirty="0"/>
          </a:p>
          <a:p>
            <a:r>
              <a:rPr lang="nl-NL" dirty="0"/>
              <a:t>Midden in het beschaafde Europa – </a:t>
            </a:r>
            <a:r>
              <a:rPr lang="nl-NL" dirty="0" err="1"/>
              <a:t>Jeffery</a:t>
            </a:r>
            <a:r>
              <a:rPr lang="nl-NL" dirty="0"/>
              <a:t> </a:t>
            </a:r>
            <a:r>
              <a:rPr lang="nl-NL" dirty="0" err="1"/>
              <a:t>Veidlinger</a:t>
            </a:r>
            <a:r>
              <a:rPr lang="nl-NL" dirty="0"/>
              <a:t> </a:t>
            </a:r>
          </a:p>
          <a:p>
            <a:r>
              <a:rPr lang="nl-NL" dirty="0"/>
              <a:t>De trein van 10:11 – Henk Stoorvogel</a:t>
            </a:r>
          </a:p>
          <a:p>
            <a:r>
              <a:rPr lang="nl-NL" dirty="0"/>
              <a:t>Doodgewone mannen – Christopher Browning</a:t>
            </a:r>
          </a:p>
          <a:p>
            <a:r>
              <a:rPr lang="nl-NL" dirty="0"/>
              <a:t>Hitlers vrijwillige beulen – Daniel Goldhagen </a:t>
            </a:r>
          </a:p>
          <a:p>
            <a:r>
              <a:rPr lang="nl-NL" dirty="0"/>
              <a:t>Goede mensen – </a:t>
            </a:r>
            <a:r>
              <a:rPr lang="nl-NL" dirty="0" err="1"/>
              <a:t>Nir</a:t>
            </a:r>
            <a:r>
              <a:rPr lang="nl-NL" dirty="0"/>
              <a:t> </a:t>
            </a:r>
            <a:r>
              <a:rPr lang="nl-NL" dirty="0" err="1"/>
              <a:t>Baram</a:t>
            </a:r>
            <a:endParaRPr lang="nl-NL" dirty="0"/>
          </a:p>
          <a:p>
            <a:r>
              <a:rPr lang="nl-NL" dirty="0"/>
              <a:t>Fundamenten van Forumland – TROUW 2 februari 2022</a:t>
            </a:r>
          </a:p>
        </p:txBody>
      </p:sp>
    </p:spTree>
    <p:extLst>
      <p:ext uri="{BB962C8B-B14F-4D97-AF65-F5344CB8AC3E}">
        <p14:creationId xmlns:p14="http://schemas.microsoft.com/office/powerpoint/2010/main" val="137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0CCCB-8A92-4149-83E1-AB9FF1F4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nl-NL" sz="5200" b="1" dirty="0"/>
              <a:t>Inleiding</a:t>
            </a:r>
            <a:r>
              <a:rPr lang="nl-NL" sz="5200" dirty="0"/>
              <a:t> 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CC4A35-1989-4FD8-AA26-236DB2D0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0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26E758-42D3-48CC-B0DA-580B4732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3355848"/>
            <a:ext cx="6769227" cy="2825496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Relevantie van de vraag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‘nooit meer’ en de plek van Auschwitz in ons herdenken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 grondoorzaken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Afsluiting en gebed </a:t>
            </a:r>
          </a:p>
          <a:p>
            <a:pPr marL="0" indent="0">
              <a:buNone/>
            </a:pPr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B264A4-72A1-49C6-A74F-97AEA3C86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4" r="245" b="1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52F1-B380-446B-93B0-CD342AE2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 b="1"/>
              <a:t>Relevantie van de vraag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823885-767D-493C-AE64-8FF80351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" y="2896128"/>
            <a:ext cx="4786449" cy="3748500"/>
          </a:xfrm>
        </p:spPr>
        <p:txBody>
          <a:bodyPr>
            <a:normAutofit/>
          </a:bodyPr>
          <a:lstStyle/>
          <a:p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 de Holocaust plaatsvinden in een Christelijk Europa?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De vraag als aanklacht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Times New Roman" panose="02020603050405020304" pitchFamily="18" charset="0"/>
              </a:rPr>
              <a:t>De vraag om verklaringen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andere holocaust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0C146E-ECCC-4D1F-B51C-60E1384E9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1" r="120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705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7FBABC-2983-4213-8DC6-F7DA4141D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64" r="9637"/>
          <a:stretch/>
        </p:blipFill>
        <p:spPr>
          <a:xfrm>
            <a:off x="2590800" y="0"/>
            <a:ext cx="1209674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6A92A2-2AD9-4941-826C-4ACD419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21" y="393700"/>
            <a:ext cx="5598154" cy="1899912"/>
          </a:xfrm>
        </p:spPr>
        <p:txBody>
          <a:bodyPr>
            <a:normAutofit/>
          </a:bodyPr>
          <a:lstStyle/>
          <a:p>
            <a:r>
              <a:rPr lang="nl-NL" sz="4000" dirty="0"/>
              <a:t>‘</a:t>
            </a:r>
            <a:r>
              <a:rPr lang="nl-NL" sz="4000" b="1" dirty="0"/>
              <a:t>Nooit meer’ &amp; Auschwitz in ons herdenken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250016-FBDE-4CF4-9A42-02B30E43B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21" y="2367526"/>
            <a:ext cx="6236329" cy="3742762"/>
          </a:xfrm>
        </p:spPr>
        <p:txBody>
          <a:bodyPr>
            <a:normAutofit/>
          </a:bodyPr>
          <a:lstStyle/>
          <a:p>
            <a:r>
              <a:rPr lang="nl-NL" sz="2600" dirty="0"/>
              <a:t>Het nooit stoppen van de Holocaust</a:t>
            </a:r>
          </a:p>
          <a:p>
            <a:r>
              <a:rPr lang="nl-NL" sz="2600" dirty="0"/>
              <a:t>Niet gedetermineerd </a:t>
            </a:r>
          </a:p>
          <a:p>
            <a:r>
              <a:rPr lang="nl-NL" sz="2600" dirty="0"/>
              <a:t>Auschwitz als eindstation van ons denken?</a:t>
            </a:r>
          </a:p>
        </p:txBody>
      </p:sp>
    </p:spTree>
    <p:extLst>
      <p:ext uri="{BB962C8B-B14F-4D97-AF65-F5344CB8AC3E}">
        <p14:creationId xmlns:p14="http://schemas.microsoft.com/office/powerpoint/2010/main" val="408955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C1A94-E84D-414E-994B-7D0C7FBF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49" y="195945"/>
            <a:ext cx="10515600" cy="1081120"/>
          </a:xfrm>
        </p:spPr>
        <p:txBody>
          <a:bodyPr/>
          <a:lstStyle/>
          <a:p>
            <a:r>
              <a:rPr lang="nl-NL" b="1" dirty="0"/>
              <a:t>Drie grondoorzaken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8F84ED-1083-4ECB-9117-CFA12500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608"/>
            <a:ext cx="10515600" cy="5514392"/>
          </a:xfrm>
        </p:spPr>
        <p:txBody>
          <a:bodyPr>
            <a:normAutofit fontScale="32500" lnSpcReduction="20000"/>
          </a:bodyPr>
          <a:lstStyle/>
          <a:p>
            <a:pPr lvl="0" algn="just">
              <a:lnSpc>
                <a:spcPct val="150000"/>
              </a:lnSpc>
            </a:pPr>
            <a:r>
              <a:rPr lang="nl-NL" sz="8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fasen tot het komen van een genocide (NIOD)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Classificatie.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Symbolisering.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Ontmenselijking.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Organisatie.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Polarisatie.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Voorbereiding.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Verdelging. 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6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Ontkenning.</a:t>
            </a:r>
          </a:p>
          <a:p>
            <a:pPr lvl="0" algn="just">
              <a:lnSpc>
                <a:spcPct val="150000"/>
              </a:lnSpc>
            </a:pPr>
            <a:r>
              <a:rPr lang="nl-NL" sz="8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Afbakening 1919 – 1942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F570E1-AD17-4C9F-849B-2AE12DC8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78" y="1895475"/>
            <a:ext cx="459199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ED33BE-31FD-4ECE-97E3-B4020AFB7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"/>
          <a:stretch/>
        </p:blipFill>
        <p:spPr>
          <a:xfrm>
            <a:off x="2696792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D968C-0452-4406-924B-F07AD2BF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229225" cy="1899912"/>
          </a:xfrm>
        </p:spPr>
        <p:txBody>
          <a:bodyPr>
            <a:normAutofit/>
          </a:bodyPr>
          <a:lstStyle/>
          <a:p>
            <a:r>
              <a:rPr lang="nl-NL" sz="4000" b="1" dirty="0"/>
              <a:t>Opkomst nationalisme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13C1F4-EBAD-4635-A920-D1F894AEC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6" y="2138926"/>
            <a:ext cx="4714875" cy="3742762"/>
          </a:xfrm>
        </p:spPr>
        <p:txBody>
          <a:bodyPr>
            <a:normAutofit/>
          </a:bodyPr>
          <a:lstStyle/>
          <a:p>
            <a:r>
              <a:rPr lang="nl-NL" sz="2600" i="1" dirty="0" err="1"/>
              <a:t>Hurbinek</a:t>
            </a:r>
            <a:r>
              <a:rPr lang="nl-NL" sz="2600" i="1" dirty="0"/>
              <a:t> – </a:t>
            </a:r>
            <a:r>
              <a:rPr lang="nl-NL" sz="2600" dirty="0"/>
              <a:t>Primo Levi</a:t>
            </a:r>
            <a:endParaRPr lang="nl-NL" sz="2600" i="1" dirty="0"/>
          </a:p>
          <a:p>
            <a:r>
              <a:rPr lang="nl-NL" sz="2600" dirty="0"/>
              <a:t>Darwin – survival of </a:t>
            </a:r>
            <a:r>
              <a:rPr lang="nl-NL" sz="2600" dirty="0" err="1"/>
              <a:t>the</a:t>
            </a:r>
            <a:r>
              <a:rPr lang="nl-NL" sz="2600" dirty="0"/>
              <a:t> </a:t>
            </a:r>
            <a:r>
              <a:rPr lang="nl-NL" sz="2600" dirty="0" err="1"/>
              <a:t>fittest</a:t>
            </a:r>
            <a:endParaRPr lang="nl-NL" sz="2600" dirty="0"/>
          </a:p>
          <a:p>
            <a:r>
              <a:rPr lang="nl-NL" sz="2600" dirty="0"/>
              <a:t>Eugenetica als wetenschap</a:t>
            </a:r>
          </a:p>
          <a:p>
            <a:r>
              <a:rPr lang="nl-NL" sz="2600" dirty="0"/>
              <a:t>Afzondering &amp; uitsluiting </a:t>
            </a:r>
          </a:p>
        </p:txBody>
      </p:sp>
    </p:spTree>
    <p:extLst>
      <p:ext uri="{BB962C8B-B14F-4D97-AF65-F5344CB8AC3E}">
        <p14:creationId xmlns:p14="http://schemas.microsoft.com/office/powerpoint/2010/main" val="231364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58EE4-8852-4D93-850C-A1261579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4650"/>
            <a:ext cx="10515600" cy="1325563"/>
          </a:xfrm>
        </p:spPr>
        <p:txBody>
          <a:bodyPr/>
          <a:lstStyle/>
          <a:p>
            <a:r>
              <a:rPr lang="nl-NL" b="1" dirty="0"/>
              <a:t>Joods communistisch gevaar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51D8A2-E44F-410B-BCBB-CDE7C1611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0213"/>
            <a:ext cx="6686550" cy="4351338"/>
          </a:xfrm>
        </p:spPr>
        <p:txBody>
          <a:bodyPr/>
          <a:lstStyle/>
          <a:p>
            <a:r>
              <a:rPr lang="nl-NL" dirty="0"/>
              <a:t>1917 revolutie in Rusland</a:t>
            </a:r>
          </a:p>
          <a:p>
            <a:r>
              <a:rPr lang="nl-NL" dirty="0"/>
              <a:t>Communisme en socialisme als bedreiging</a:t>
            </a:r>
          </a:p>
          <a:p>
            <a:r>
              <a:rPr lang="nl-NL" dirty="0"/>
              <a:t>Communisme tegenover het christendom</a:t>
            </a:r>
          </a:p>
          <a:p>
            <a:r>
              <a:rPr lang="nl-NL" dirty="0"/>
              <a:t>Joods communistisch/ bolsjewistisch gevaar 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B87B8B-4B3F-4668-950A-D67B5CFCC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0"/>
            <a:ext cx="513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7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720773-B382-4418-9AB6-BDC46A84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NL" sz="6100" b="1" dirty="0"/>
              <a:t>Het blijvend antisemitisme 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8230B9-95A1-43A9-9D56-64E08A27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nl-NL" sz="2600" dirty="0"/>
              <a:t>Complottheorieën </a:t>
            </a:r>
          </a:p>
          <a:p>
            <a:r>
              <a:rPr lang="nl-NL" sz="2600" dirty="0"/>
              <a:t>Antisemitisme altijd geweest</a:t>
            </a:r>
          </a:p>
          <a:p>
            <a:r>
              <a:rPr lang="nl-NL" sz="2600" dirty="0"/>
              <a:t>Antisemitisme binnen het christendom</a:t>
            </a:r>
          </a:p>
          <a:p>
            <a:pPr lvl="1"/>
            <a:r>
              <a:rPr lang="nl-NL" sz="2200" dirty="0"/>
              <a:t>Reformatoren</a:t>
            </a:r>
          </a:p>
          <a:p>
            <a:pPr lvl="1"/>
            <a:r>
              <a:rPr lang="nl-NL" sz="2200" i="1" dirty="0"/>
              <a:t>Zijn bloed komt over ons en onze kinderen…</a:t>
            </a:r>
          </a:p>
          <a:p>
            <a:pPr lvl="1"/>
            <a:r>
              <a:rPr lang="nl-NL" sz="2200" dirty="0"/>
              <a:t>Vervangingstheologie </a:t>
            </a:r>
          </a:p>
          <a:p>
            <a:pPr lvl="1"/>
            <a:r>
              <a:rPr lang="nl-NL" sz="2200" dirty="0"/>
              <a:t>Beschermen eigen leden </a:t>
            </a:r>
          </a:p>
          <a:p>
            <a:pPr lvl="1"/>
            <a:r>
              <a:rPr lang="nl-NL" sz="2200" dirty="0"/>
              <a:t>Kerk en </a:t>
            </a:r>
            <a:r>
              <a:rPr lang="nl-NL" sz="2200" dirty="0" err="1"/>
              <a:t>Neurenberger</a:t>
            </a:r>
            <a:r>
              <a:rPr lang="nl-NL" sz="2200" dirty="0"/>
              <a:t> wetten </a:t>
            </a:r>
          </a:p>
          <a:p>
            <a:endParaRPr lang="nl-NL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68F3C9-38FC-45BA-B90C-13C90F714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8" r="-1" b="11989"/>
          <a:stretch/>
        </p:blipFill>
        <p:spPr>
          <a:xfrm>
            <a:off x="7362826" y="-7"/>
            <a:ext cx="4829176" cy="3717043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33A07B-0585-4E6D-98A0-EDDCAB172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r="1772" b="3"/>
          <a:stretch/>
        </p:blipFill>
        <p:spPr>
          <a:xfrm>
            <a:off x="7362826" y="3838576"/>
            <a:ext cx="4829176" cy="3019434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2598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AD79F-A78D-4F6B-A853-7A637834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7" r="12848"/>
          <a:stretch/>
        </p:blipFill>
        <p:spPr>
          <a:xfrm>
            <a:off x="3695130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22639E-4557-42E0-876B-05DC361B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 dirty="0"/>
              <a:t>Afsluiting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130741-CD6D-484E-8CD1-3A3BB379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265037"/>
            <a:ext cx="5753100" cy="3742762"/>
          </a:xfrm>
        </p:spPr>
        <p:txBody>
          <a:bodyPr>
            <a:noAutofit/>
          </a:bodyPr>
          <a:lstStyle/>
          <a:p>
            <a:r>
              <a:rPr lang="nl-NL" sz="2600" dirty="0"/>
              <a:t>Complexiteit van de holocaust</a:t>
            </a:r>
          </a:p>
          <a:p>
            <a:pPr lvl="1"/>
            <a:r>
              <a:rPr lang="nl-NL" sz="2200" dirty="0"/>
              <a:t>Jaren 30 niet direct te vergelijken met nu</a:t>
            </a:r>
          </a:p>
          <a:p>
            <a:pPr lvl="1"/>
            <a:r>
              <a:rPr lang="nl-NL" sz="2200" dirty="0"/>
              <a:t>Vrijheid van meningsuiting </a:t>
            </a:r>
          </a:p>
          <a:p>
            <a:r>
              <a:rPr lang="nl-NL" sz="2600" i="1" dirty="0"/>
              <a:t>Nooit meer</a:t>
            </a:r>
          </a:p>
          <a:p>
            <a:r>
              <a:rPr lang="nl-NL" sz="2600" dirty="0"/>
              <a:t>De kleine holocaust </a:t>
            </a:r>
          </a:p>
          <a:p>
            <a:r>
              <a:rPr lang="nl-NL" sz="2600" dirty="0"/>
              <a:t>Waar liefde woont</a:t>
            </a:r>
          </a:p>
          <a:p>
            <a:pPr marL="0" indent="0">
              <a:buNone/>
            </a:pPr>
            <a:endParaRPr lang="nl-NL" sz="2600" dirty="0"/>
          </a:p>
          <a:p>
            <a:r>
              <a:rPr lang="nl-NL" sz="2600" dirty="0"/>
              <a:t>Gebed </a:t>
            </a:r>
          </a:p>
        </p:txBody>
      </p:sp>
    </p:spTree>
    <p:extLst>
      <p:ext uri="{BB962C8B-B14F-4D97-AF65-F5344CB8AC3E}">
        <p14:creationId xmlns:p14="http://schemas.microsoft.com/office/powerpoint/2010/main" val="10698882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297</Words>
  <Application>Microsoft Office PowerPoint</Application>
  <PresentationFormat>Breedbeeld</PresentationFormat>
  <Paragraphs>67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Tw Cen MT</vt:lpstr>
      <vt:lpstr>Kantoorthema</vt:lpstr>
      <vt:lpstr>Hoe kon de holocaust plaatsvinden in een christelijk Europa?</vt:lpstr>
      <vt:lpstr>Inleiding </vt:lpstr>
      <vt:lpstr>Relevantie van de vraag</vt:lpstr>
      <vt:lpstr>‘Nooit meer’ &amp; Auschwitz in ons herdenken </vt:lpstr>
      <vt:lpstr>Drie grondoorzaken </vt:lpstr>
      <vt:lpstr>Opkomst nationalisme </vt:lpstr>
      <vt:lpstr>Joods communistisch gevaar</vt:lpstr>
      <vt:lpstr>Het blijvend antisemitisme </vt:lpstr>
      <vt:lpstr>Afsluiting </vt:lpstr>
      <vt:lpstr>Gebruikte literatuur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van't ende</dc:creator>
  <cp:lastModifiedBy>Bart van't ende</cp:lastModifiedBy>
  <cp:revision>1</cp:revision>
  <dcterms:created xsi:type="dcterms:W3CDTF">2022-02-03T10:20:07Z</dcterms:created>
  <dcterms:modified xsi:type="dcterms:W3CDTF">2022-02-07T10:58:21Z</dcterms:modified>
</cp:coreProperties>
</file>